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645" r:id="rId2"/>
    <p:sldId id="706" r:id="rId3"/>
    <p:sldId id="707" r:id="rId4"/>
    <p:sldId id="708" r:id="rId5"/>
    <p:sldId id="709" r:id="rId6"/>
    <p:sldId id="710" r:id="rId7"/>
    <p:sldId id="711" r:id="rId8"/>
    <p:sldId id="712" r:id="rId9"/>
    <p:sldId id="713" r:id="rId10"/>
    <p:sldId id="714" r:id="rId11"/>
    <p:sldId id="715" r:id="rId12"/>
    <p:sldId id="716" r:id="rId13"/>
    <p:sldId id="717" r:id="rId14"/>
    <p:sldId id="718" r:id="rId15"/>
    <p:sldId id="719" r:id="rId16"/>
    <p:sldId id="720" r:id="rId17"/>
    <p:sldId id="721" r:id="rId18"/>
    <p:sldId id="722" r:id="rId19"/>
    <p:sldId id="723" r:id="rId20"/>
    <p:sldId id="724" r:id="rId21"/>
    <p:sldId id="725" r:id="rId22"/>
    <p:sldId id="726" r:id="rId23"/>
    <p:sldId id="727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46" autoAdjust="0"/>
    <p:restoredTop sz="91438" autoAdjust="0"/>
  </p:normalViewPr>
  <p:slideViewPr>
    <p:cSldViewPr>
      <p:cViewPr varScale="1">
        <p:scale>
          <a:sx n="70" d="100"/>
          <a:sy n="70" d="100"/>
        </p:scale>
        <p:origin x="108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Friday, March 27, 2020</a:t>
            </a:fld>
            <a:endParaRPr lang="ko-KR" altLang="en-US" dirty="0"/>
          </a:p>
        </p:txBody>
      </p:sp>
    </p:spTree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/>
              <a:t>First stage</a:t>
            </a:r>
            <a:endParaRPr lang="ko-KR" altLang="en-US" dirty="0"/>
          </a:p>
          <a:p>
            <a:pPr lvl="1"/>
            <a:r>
              <a:rPr lang="en-US" altLang="ko-KR" dirty="0"/>
              <a:t>Second stage</a:t>
            </a:r>
            <a:endParaRPr lang="ko-KR" altLang="en-US" dirty="0"/>
          </a:p>
          <a:p>
            <a:pPr lvl="2"/>
            <a:r>
              <a:rPr lang="en-US" altLang="ko-KR" dirty="0"/>
              <a:t>Third stage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72611" y="19168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/>
              <a:t>Other detection methods (YOLO, SSD, </a:t>
            </a:r>
            <a:r>
              <a:rPr lang="en-US" altLang="ko-KR" sz="4800" dirty="0" err="1"/>
              <a:t>AttentionNet</a:t>
            </a:r>
            <a:r>
              <a:rPr lang="en-US" altLang="ko-KR" sz="4800" dirty="0"/>
              <a:t>,</a:t>
            </a:r>
            <a:r>
              <a:rPr lang="ko-KR" altLang="en-US" sz="4800" dirty="0"/>
              <a:t> </a:t>
            </a:r>
            <a:r>
              <a:rPr lang="en-US" altLang="ko-KR" sz="4800" dirty="0"/>
              <a:t>and YOLOv2)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037492" y="4653136"/>
            <a:ext cx="7042638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50"/>
              </a:spcAft>
            </a:pPr>
            <a:r>
              <a:rPr lang="en-US" altLang="ko-KR" sz="2400" b="1" dirty="0">
                <a:latin typeface="NanumBarunGothicOTF" charset="-127"/>
                <a:ea typeface="NanumBarunGothicOTF" charset="-127"/>
                <a:cs typeface="NanumBarunGothicOTF" charset="-127"/>
              </a:rPr>
              <a:t>Sungjoon Choi</a:t>
            </a:r>
          </a:p>
          <a:p>
            <a:pPr algn="ctr">
              <a:spcAft>
                <a:spcPts val="250"/>
              </a:spcAft>
            </a:pPr>
            <a:r>
              <a:rPr lang="en-US" altLang="ko-KR" sz="2400" b="1" dirty="0">
                <a:latin typeface="NanumBarunGothicOTF" charset="-127"/>
                <a:ea typeface="NanumBarunGothicOTF" charset="-127"/>
                <a:cs typeface="NanumBarunGothicOTF" charset="-127"/>
              </a:rPr>
              <a:t>(sungjoon.choi@cpslab.snu.ac.kr)</a:t>
            </a:r>
            <a:endParaRPr lang="ko-KR" altLang="en-US" sz="2400" b="1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99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41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26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53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1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57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0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59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39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37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5200" y="1268760"/>
            <a:ext cx="8575200" cy="4392488"/>
          </a:xfrm>
        </p:spPr>
        <p:txBody>
          <a:bodyPr/>
          <a:lstStyle/>
          <a:p>
            <a:pPr algn="ctr"/>
            <a:r>
              <a:rPr lang="en-US" altLang="ko-KR" sz="4800" dirty="0" err="1"/>
              <a:t>AttentionNet</a:t>
            </a:r>
            <a:r>
              <a:rPr lang="en-US" altLang="ko-KR" sz="4800" dirty="0"/>
              <a:t>: Aggregating Weak Directions for Accurate Object Detection  </a:t>
            </a:r>
            <a:endParaRPr lang="ko-KR" alt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0260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82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71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56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122" y="980728"/>
            <a:ext cx="7864318" cy="540573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527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54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99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51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26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41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39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74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33519</TotalTime>
  <Words>60</Words>
  <Application>Microsoft Office PowerPoint</Application>
  <PresentationFormat>화면 슬라이드 쇼(4:3)</PresentationFormat>
  <Paragraphs>27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Meiryo UI</vt:lpstr>
      <vt:lpstr>NanumBarunGothicOTF</vt:lpstr>
      <vt:lpstr>맑은 고딕</vt:lpstr>
      <vt:lpstr>휴먼둥근헤드라인</vt:lpstr>
      <vt:lpstr>Arial</vt:lpstr>
      <vt:lpstr>Garamond</vt:lpstr>
      <vt:lpstr>Office 테마</vt:lpstr>
      <vt:lpstr>PowerPoint 프레젠테이션</vt:lpstr>
      <vt:lpstr>AttentionNet: Aggregating Weak Directions for Accurate Object Detection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</vt:vector>
  </TitlesOfParts>
  <Company>PIL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Lee DongGyu</cp:lastModifiedBy>
  <cp:revision>1126</cp:revision>
  <dcterms:created xsi:type="dcterms:W3CDTF">2010-03-17T18:05:41Z</dcterms:created>
  <dcterms:modified xsi:type="dcterms:W3CDTF">2020-03-27T07:11:45Z</dcterms:modified>
</cp:coreProperties>
</file>